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57" d="100"/>
          <a:sy n="57" d="100"/>
        </p:scale>
        <p:origin x="150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1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Christian Bauer"/>
          <p:cNvSpPr>
            <a:spLocks noGrp="1"/>
          </p:cNvSpPr>
          <p:nvPr>
            <p:ph type="body" sz="quarter" idx="21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–Christian Bauer</a:t>
            </a:r>
          </a:p>
        </p:txBody>
      </p:sp>
      <p:sp>
        <p:nvSpPr>
          <p:cNvPr id="94" name="„Zitat hier eingeben.“"/>
          <p:cNvSpPr>
            <a:spLocks noGrp="1"/>
          </p:cNvSpPr>
          <p:nvPr>
            <p:ph type="body" sz="quarter" idx="22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„Zitat hier eingeben.“ </a:t>
            </a:r>
          </a:p>
        </p:txBody>
      </p:sp>
      <p:sp>
        <p:nvSpPr>
          <p:cNvPr id="9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ild"/>
          <p:cNvSpPr>
            <a:spLocks noGrp="1"/>
          </p:cNvSpPr>
          <p:nvPr>
            <p:ph type="pic" idx="21"/>
          </p:nvPr>
        </p:nvSpPr>
        <p:spPr>
          <a:xfrm>
            <a:off x="-812800" y="0"/>
            <a:ext cx="15232066" cy="10160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"/>
          <p:cNvSpPr>
            <a:spLocks noGrp="1"/>
          </p:cNvSpPr>
          <p:nvPr>
            <p:ph type="pic" idx="21"/>
          </p:nvPr>
        </p:nvSpPr>
        <p:spPr>
          <a:xfrm>
            <a:off x="1606550" y="635000"/>
            <a:ext cx="9779000" cy="652272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el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2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3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Mi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ild"/>
          <p:cNvSpPr>
            <a:spLocks noGrp="1"/>
          </p:cNvSpPr>
          <p:nvPr>
            <p:ph type="pic" idx="21"/>
          </p:nvPr>
        </p:nvSpPr>
        <p:spPr>
          <a:xfrm>
            <a:off x="2717800" y="635000"/>
            <a:ext cx="12357100" cy="8238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el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Titeltext</a:t>
            </a:r>
          </a:p>
        </p:txBody>
      </p:sp>
      <p:sp>
        <p:nvSpPr>
          <p:cNvPr id="40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7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Aufzählung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Bild"/>
          <p:cNvSpPr>
            <a:spLocks noGrp="1"/>
          </p:cNvSpPr>
          <p:nvPr>
            <p:ph type="pic" idx="21"/>
          </p:nvPr>
        </p:nvSpPr>
        <p:spPr>
          <a:xfrm>
            <a:off x="4533900" y="2603500"/>
            <a:ext cx="942975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67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6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bene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ild"/>
          <p:cNvSpPr>
            <a:spLocks noGrp="1"/>
          </p:cNvSpPr>
          <p:nvPr>
            <p:ph type="pic" sz="quarter" idx="21"/>
          </p:nvPr>
        </p:nvSpPr>
        <p:spPr>
          <a:xfrm>
            <a:off x="6680200" y="5026947"/>
            <a:ext cx="6057901" cy="404070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Bild"/>
          <p:cNvSpPr>
            <a:spLocks noGrp="1"/>
          </p:cNvSpPr>
          <p:nvPr>
            <p:ph type="pic" sz="quarter" idx="22"/>
          </p:nvPr>
        </p:nvSpPr>
        <p:spPr>
          <a:xfrm>
            <a:off x="6502400" y="886747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Bild"/>
          <p:cNvSpPr>
            <a:spLocks noGrp="1"/>
          </p:cNvSpPr>
          <p:nvPr>
            <p:ph type="pic" idx="23"/>
          </p:nvPr>
        </p:nvSpPr>
        <p:spPr>
          <a:xfrm>
            <a:off x="-2374900" y="889000"/>
            <a:ext cx="11976100" cy="7984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hteck"/>
          <p:cNvSpPr/>
          <p:nvPr/>
        </p:nvSpPr>
        <p:spPr>
          <a:xfrm>
            <a:off x="1435706" y="2811944"/>
            <a:ext cx="10138768" cy="961497"/>
          </a:xfrm>
          <a:prstGeom prst="rect">
            <a:avLst/>
          </a:prstGeom>
          <a:solidFill>
            <a:srgbClr val="9ECD3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0" name="Rechteck"/>
          <p:cNvSpPr/>
          <p:nvPr/>
        </p:nvSpPr>
        <p:spPr>
          <a:xfrm>
            <a:off x="1436676" y="3816896"/>
            <a:ext cx="1762795" cy="3201522"/>
          </a:xfrm>
          <a:prstGeom prst="roundRect">
            <a:avLst>
              <a:gd name="adj" fmla="val 0"/>
            </a:avLst>
          </a:prstGeom>
          <a:solidFill>
            <a:srgbClr val="01A8E4"/>
          </a:solidFill>
          <a:ln w="12700">
            <a:solidFill>
              <a:srgbClr val="01A8E4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1" name="Rechteck"/>
          <p:cNvSpPr/>
          <p:nvPr/>
        </p:nvSpPr>
        <p:spPr>
          <a:xfrm>
            <a:off x="3256416" y="3816896"/>
            <a:ext cx="1763086" cy="3201522"/>
          </a:xfrm>
          <a:prstGeom prst="roundRect">
            <a:avLst>
              <a:gd name="adj" fmla="val 0"/>
            </a:avLst>
          </a:prstGeom>
          <a:solidFill>
            <a:srgbClr val="01A8E4"/>
          </a:solidFill>
          <a:ln w="12700">
            <a:solidFill>
              <a:srgbClr val="01A8E4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2" name="Rechteck"/>
          <p:cNvSpPr/>
          <p:nvPr/>
        </p:nvSpPr>
        <p:spPr>
          <a:xfrm>
            <a:off x="5063926" y="3816896"/>
            <a:ext cx="1763086" cy="3201522"/>
          </a:xfrm>
          <a:prstGeom prst="roundRect">
            <a:avLst>
              <a:gd name="adj" fmla="val 0"/>
            </a:avLst>
          </a:prstGeom>
          <a:solidFill>
            <a:srgbClr val="01A8E4"/>
          </a:solidFill>
          <a:ln w="12700">
            <a:solidFill>
              <a:srgbClr val="01A8E4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3" name="JUKA e. V."/>
          <p:cNvSpPr txBox="1"/>
          <p:nvPr/>
        </p:nvSpPr>
        <p:spPr>
          <a:xfrm>
            <a:off x="4983307" y="2745234"/>
            <a:ext cx="3580141" cy="11203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>
              <a:defRPr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sz="4000" dirty="0">
                <a:latin typeface="Rajdhani SemiBold" panose="02000000000000000000" pitchFamily="2" charset="77"/>
                <a:cs typeface="Rajdhani SemiBold" panose="02000000000000000000" pitchFamily="2" charset="77"/>
              </a:rPr>
              <a:t>JUKA e. V.</a:t>
            </a:r>
          </a:p>
        </p:txBody>
      </p:sp>
      <p:sp>
        <p:nvSpPr>
          <p:cNvPr id="124" name="Arbeitsgruppe…"/>
          <p:cNvSpPr txBox="1"/>
          <p:nvPr/>
        </p:nvSpPr>
        <p:spPr>
          <a:xfrm>
            <a:off x="1487094" y="4289581"/>
            <a:ext cx="1674480" cy="2528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/>
          <a:p>
            <a:pPr>
              <a:defRPr sz="1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>
                <a:latin typeface="Rajdhani Medium" panose="02000000000000000000" pitchFamily="2" charset="77"/>
                <a:cs typeface="Rajdhani Medium" panose="02000000000000000000" pitchFamily="2" charset="77"/>
              </a:rPr>
              <a:t>Arbeitsgruppe</a:t>
            </a:r>
            <a:r>
              <a:rPr lang="de-DE" dirty="0">
                <a:latin typeface="Rajdhani Medium" panose="02000000000000000000" pitchFamily="2" charset="77"/>
                <a:cs typeface="Rajdhani Medium" panose="02000000000000000000" pitchFamily="2" charset="77"/>
              </a:rPr>
              <a:t>n</a:t>
            </a:r>
            <a:endParaRPr dirty="0">
              <a:latin typeface="Rajdhani Medium" panose="02000000000000000000" pitchFamily="2" charset="77"/>
              <a:cs typeface="Rajdhani Medium" panose="02000000000000000000" pitchFamily="2" charset="77"/>
            </a:endParaRPr>
          </a:p>
          <a:p>
            <a:pPr>
              <a:defRPr sz="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>
              <a:latin typeface="Rajdhani" panose="02000000000000000000" pitchFamily="2" charset="77"/>
              <a:cs typeface="Rajdhani" panose="02000000000000000000" pitchFamily="2" charset="77"/>
            </a:endParaRPr>
          </a:p>
          <a:p>
            <a:pPr>
              <a:defRPr sz="24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>
                <a:latin typeface="Rajdhani" panose="02000000000000000000" pitchFamily="2" charset="77"/>
                <a:cs typeface="Rajdhani" panose="02000000000000000000" pitchFamily="2" charset="77"/>
              </a:rPr>
              <a:t>F</a:t>
            </a:r>
            <a:r>
              <a:rPr lang="de-DE" dirty="0" err="1">
                <a:latin typeface="Rajdhani" panose="02000000000000000000" pitchFamily="2" charset="77"/>
                <a:cs typeface="Rajdhani" panose="02000000000000000000" pitchFamily="2" charset="77"/>
              </a:rPr>
              <a:t>estivals</a:t>
            </a:r>
            <a:endParaRPr lang="de-DE" dirty="0">
              <a:latin typeface="Rajdhani" panose="02000000000000000000" pitchFamily="2" charset="77"/>
              <a:cs typeface="Rajdhani" panose="02000000000000000000" pitchFamily="2" charset="77"/>
            </a:endParaRPr>
          </a:p>
          <a:p>
            <a:pPr>
              <a:defRPr sz="24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de-DE" dirty="0">
                <a:latin typeface="Rajdhani" panose="02000000000000000000" pitchFamily="2" charset="77"/>
                <a:cs typeface="Rajdhani" panose="02000000000000000000" pitchFamily="2" charset="77"/>
              </a:rPr>
              <a:t>(Freiraum, </a:t>
            </a:r>
          </a:p>
          <a:p>
            <a:pPr>
              <a:defRPr sz="24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de-DE" dirty="0">
                <a:latin typeface="Rajdhani" panose="02000000000000000000" pitchFamily="2" charset="77"/>
                <a:cs typeface="Rajdhani" panose="02000000000000000000" pitchFamily="2" charset="77"/>
              </a:rPr>
              <a:t>KW46 …</a:t>
            </a:r>
            <a:r>
              <a:rPr lang="de-DE" b="1" dirty="0">
                <a:solidFill>
                  <a:schemeClr val="bg1"/>
                </a:solidFill>
                <a:latin typeface="Rajdhani" panose="02000000000000000000"/>
                <a:cs typeface="Rajdhani" panose="02000000000000000000" pitchFamily="2" charset="77"/>
              </a:rPr>
              <a:t>)</a:t>
            </a:r>
            <a:endParaRPr b="1" dirty="0">
              <a:solidFill>
                <a:schemeClr val="bg1"/>
              </a:solidFill>
              <a:latin typeface="Rajdhani" panose="02000000000000000000" pitchFamily="2" charset="77"/>
              <a:cs typeface="Rajdhani" panose="02000000000000000000" pitchFamily="2" charset="77"/>
            </a:endParaRPr>
          </a:p>
        </p:txBody>
      </p:sp>
      <p:sp>
        <p:nvSpPr>
          <p:cNvPr id="125" name="Arbeitsgruppe…"/>
          <p:cNvSpPr txBox="1"/>
          <p:nvPr/>
        </p:nvSpPr>
        <p:spPr>
          <a:xfrm>
            <a:off x="3300719" y="4289582"/>
            <a:ext cx="1674481" cy="2005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/>
          <a:p>
            <a:pPr>
              <a:defRPr sz="1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 err="1">
                <a:solidFill>
                  <a:srgbClr val="FFFFFF"/>
                </a:solidFill>
                <a:latin typeface="Rajdhani Medium" panose="02000000000000000000" pitchFamily="2" charset="77"/>
                <a:cs typeface="Rajdhani Medium" panose="02000000000000000000" pitchFamily="2" charset="77"/>
              </a:rPr>
              <a:t>Arbeitsgruppe</a:t>
            </a:r>
            <a:endParaRPr sz="1600" dirty="0">
              <a:solidFill>
                <a:srgbClr val="FFFFFF"/>
              </a:solidFill>
              <a:latin typeface="Rajdhani Medium" panose="02000000000000000000" pitchFamily="2" charset="77"/>
              <a:cs typeface="Rajdhani Medium" panose="02000000000000000000" pitchFamily="2" charset="77"/>
            </a:endParaRPr>
          </a:p>
          <a:p>
            <a:pPr>
              <a:defRPr sz="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>
              <a:latin typeface="Rajdhani" panose="02000000000000000000" pitchFamily="2" charset="77"/>
              <a:cs typeface="Rajdhani" panose="02000000000000000000" pitchFamily="2" charset="77"/>
            </a:endParaRPr>
          </a:p>
          <a:p>
            <a:pPr>
              <a:defRPr sz="24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de-DE" dirty="0">
                <a:latin typeface="Rajdhani" panose="02000000000000000000" pitchFamily="2" charset="77"/>
                <a:cs typeface="Rajdhani" panose="02000000000000000000" pitchFamily="2" charset="77"/>
              </a:rPr>
              <a:t>JUKA </a:t>
            </a:r>
          </a:p>
          <a:p>
            <a:pPr>
              <a:defRPr sz="24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de-DE" dirty="0">
                <a:latin typeface="Rajdhani" panose="02000000000000000000" pitchFamily="2" charset="77"/>
                <a:cs typeface="Rajdhani" panose="02000000000000000000" pitchFamily="2" charset="77"/>
              </a:rPr>
              <a:t>Goals</a:t>
            </a:r>
            <a:endParaRPr dirty="0">
              <a:latin typeface="Rajdhani" panose="02000000000000000000" pitchFamily="2" charset="77"/>
              <a:cs typeface="Rajdhani" panose="02000000000000000000" pitchFamily="2" charset="77"/>
            </a:endParaRPr>
          </a:p>
        </p:txBody>
      </p:sp>
      <p:grpSp>
        <p:nvGrpSpPr>
          <p:cNvPr id="130" name="Gruppieren"/>
          <p:cNvGrpSpPr/>
          <p:nvPr/>
        </p:nvGrpSpPr>
        <p:grpSpPr>
          <a:xfrm>
            <a:off x="4455462" y="2697199"/>
            <a:ext cx="1126585" cy="1204044"/>
            <a:chOff x="-30910" y="-19032"/>
            <a:chExt cx="1126584" cy="1204043"/>
          </a:xfrm>
        </p:grpSpPr>
        <p:sp>
          <p:nvSpPr>
            <p:cNvPr id="126" name="Gruppieren"/>
            <p:cNvSpPr/>
            <p:nvPr/>
          </p:nvSpPr>
          <p:spPr>
            <a:xfrm rot="42337595">
              <a:off x="115676" y="89565"/>
              <a:ext cx="841776" cy="95306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29" name="11988214_10200688306605942_4636427862593477460_n.jpg"/>
            <p:cNvGrpSpPr/>
            <p:nvPr/>
          </p:nvGrpSpPr>
          <p:grpSpPr>
            <a:xfrm rot="20737595">
              <a:off x="80471" y="77321"/>
              <a:ext cx="903822" cy="1011337"/>
              <a:chOff x="0" y="0"/>
              <a:chExt cx="903820" cy="1011335"/>
            </a:xfrm>
          </p:grpSpPr>
          <p:pic>
            <p:nvPicPr>
              <p:cNvPr id="128" name="11988214_10200688306605942_4636427862593477460_n.jpg" descr="11988214_10200688306605942_4636427862593477460_n.jpg"/>
              <p:cNvPicPr>
                <a:picLocks noChangeAspect="1"/>
              </p:cNvPicPr>
              <p:nvPr/>
            </p:nvPicPr>
            <p:blipFill>
              <a:blip r:embed="rId2"/>
              <a:srcRect l="23468" t="21842" r="27108" b="20260"/>
              <a:stretch>
                <a:fillRect/>
              </a:stretch>
            </p:blipFill>
            <p:spPr>
              <a:xfrm>
                <a:off x="25315" y="25399"/>
                <a:ext cx="852949" cy="9223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64" h="21599" extrusionOk="0">
                    <a:moveTo>
                      <a:pt x="18806" y="0"/>
                    </a:moveTo>
                    <a:cubicBezTo>
                      <a:pt x="18129" y="5"/>
                      <a:pt x="18126" y="91"/>
                      <a:pt x="18836" y="2101"/>
                    </a:cubicBezTo>
                    <a:cubicBezTo>
                      <a:pt x="19262" y="3307"/>
                      <a:pt x="19269" y="3316"/>
                      <a:pt x="19649" y="3281"/>
                    </a:cubicBezTo>
                    <a:cubicBezTo>
                      <a:pt x="20026" y="3246"/>
                      <a:pt x="20098" y="3177"/>
                      <a:pt x="20351" y="2593"/>
                    </a:cubicBezTo>
                    <a:cubicBezTo>
                      <a:pt x="20422" y="2431"/>
                      <a:pt x="20690" y="1924"/>
                      <a:pt x="20943" y="1460"/>
                    </a:cubicBezTo>
                    <a:cubicBezTo>
                      <a:pt x="21197" y="996"/>
                      <a:pt x="21395" y="558"/>
                      <a:pt x="21395" y="493"/>
                    </a:cubicBezTo>
                    <a:cubicBezTo>
                      <a:pt x="21395" y="387"/>
                      <a:pt x="20639" y="66"/>
                      <a:pt x="20562" y="140"/>
                    </a:cubicBezTo>
                    <a:cubicBezTo>
                      <a:pt x="20545" y="156"/>
                      <a:pt x="20384" y="489"/>
                      <a:pt x="20201" y="874"/>
                    </a:cubicBezTo>
                    <a:cubicBezTo>
                      <a:pt x="19915" y="1473"/>
                      <a:pt x="19837" y="1549"/>
                      <a:pt x="19689" y="1404"/>
                    </a:cubicBezTo>
                    <a:cubicBezTo>
                      <a:pt x="19594" y="1311"/>
                      <a:pt x="19417" y="955"/>
                      <a:pt x="19298" y="614"/>
                    </a:cubicBezTo>
                    <a:cubicBezTo>
                      <a:pt x="19124" y="117"/>
                      <a:pt x="19028" y="-1"/>
                      <a:pt x="18806" y="0"/>
                    </a:cubicBezTo>
                    <a:close/>
                    <a:moveTo>
                      <a:pt x="15144" y="121"/>
                    </a:moveTo>
                    <a:lnTo>
                      <a:pt x="15144" y="437"/>
                    </a:lnTo>
                    <a:cubicBezTo>
                      <a:pt x="15142" y="798"/>
                      <a:pt x="15404" y="3040"/>
                      <a:pt x="15475" y="3272"/>
                    </a:cubicBezTo>
                    <a:cubicBezTo>
                      <a:pt x="15527" y="3443"/>
                      <a:pt x="17402" y="3482"/>
                      <a:pt x="17682" y="3318"/>
                    </a:cubicBezTo>
                    <a:cubicBezTo>
                      <a:pt x="17779" y="3262"/>
                      <a:pt x="17826" y="3075"/>
                      <a:pt x="17803" y="2881"/>
                    </a:cubicBezTo>
                    <a:cubicBezTo>
                      <a:pt x="17762" y="2551"/>
                      <a:pt x="17741" y="2536"/>
                      <a:pt x="17150" y="2575"/>
                    </a:cubicBezTo>
                    <a:cubicBezTo>
                      <a:pt x="16457" y="2621"/>
                      <a:pt x="16068" y="2433"/>
                      <a:pt x="16307" y="2166"/>
                    </a:cubicBezTo>
                    <a:cubicBezTo>
                      <a:pt x="16390" y="2074"/>
                      <a:pt x="16703" y="2008"/>
                      <a:pt x="17020" y="2008"/>
                    </a:cubicBezTo>
                    <a:cubicBezTo>
                      <a:pt x="17527" y="2008"/>
                      <a:pt x="17572" y="1973"/>
                      <a:pt x="17572" y="1710"/>
                    </a:cubicBezTo>
                    <a:cubicBezTo>
                      <a:pt x="17572" y="1445"/>
                      <a:pt x="17515" y="1427"/>
                      <a:pt x="16899" y="1395"/>
                    </a:cubicBezTo>
                    <a:cubicBezTo>
                      <a:pt x="16406" y="1368"/>
                      <a:pt x="16237" y="1311"/>
                      <a:pt x="16237" y="1181"/>
                    </a:cubicBezTo>
                    <a:cubicBezTo>
                      <a:pt x="16237" y="1046"/>
                      <a:pt x="16423" y="994"/>
                      <a:pt x="17030" y="967"/>
                    </a:cubicBezTo>
                    <a:lnTo>
                      <a:pt x="17833" y="930"/>
                    </a:lnTo>
                    <a:lnTo>
                      <a:pt x="17833" y="521"/>
                    </a:lnTo>
                    <a:lnTo>
                      <a:pt x="17833" y="121"/>
                    </a:lnTo>
                    <a:lnTo>
                      <a:pt x="16488" y="121"/>
                    </a:lnTo>
                    <a:lnTo>
                      <a:pt x="15144" y="121"/>
                    </a:lnTo>
                    <a:close/>
                    <a:moveTo>
                      <a:pt x="13869" y="316"/>
                    </a:moveTo>
                    <a:lnTo>
                      <a:pt x="10779" y="400"/>
                    </a:lnTo>
                    <a:cubicBezTo>
                      <a:pt x="1645" y="646"/>
                      <a:pt x="215" y="702"/>
                      <a:pt x="93" y="772"/>
                    </a:cubicBezTo>
                    <a:cubicBezTo>
                      <a:pt x="17" y="815"/>
                      <a:pt x="-21" y="1062"/>
                      <a:pt x="12" y="1339"/>
                    </a:cubicBezTo>
                    <a:cubicBezTo>
                      <a:pt x="45" y="1609"/>
                      <a:pt x="77" y="6273"/>
                      <a:pt x="83" y="11711"/>
                    </a:cubicBezTo>
                    <a:lnTo>
                      <a:pt x="93" y="21599"/>
                    </a:lnTo>
                    <a:lnTo>
                      <a:pt x="976" y="21599"/>
                    </a:lnTo>
                    <a:cubicBezTo>
                      <a:pt x="1640" y="21599"/>
                      <a:pt x="1873" y="21556"/>
                      <a:pt x="1929" y="21422"/>
                    </a:cubicBezTo>
                    <a:cubicBezTo>
                      <a:pt x="1992" y="21270"/>
                      <a:pt x="2570" y="21246"/>
                      <a:pt x="6113" y="21246"/>
                    </a:cubicBezTo>
                    <a:cubicBezTo>
                      <a:pt x="13618" y="21246"/>
                      <a:pt x="21508" y="21106"/>
                      <a:pt x="21555" y="20967"/>
                    </a:cubicBezTo>
                    <a:cubicBezTo>
                      <a:pt x="21579" y="20896"/>
                      <a:pt x="21557" y="19449"/>
                      <a:pt x="21505" y="17761"/>
                    </a:cubicBezTo>
                    <a:cubicBezTo>
                      <a:pt x="21453" y="16073"/>
                      <a:pt x="21372" y="12321"/>
                      <a:pt x="21324" y="9415"/>
                    </a:cubicBezTo>
                    <a:lnTo>
                      <a:pt x="21244" y="4127"/>
                    </a:lnTo>
                    <a:lnTo>
                      <a:pt x="20301" y="4127"/>
                    </a:lnTo>
                    <a:cubicBezTo>
                      <a:pt x="19389" y="4127"/>
                      <a:pt x="19361" y="4140"/>
                      <a:pt x="19418" y="4396"/>
                    </a:cubicBezTo>
                    <a:cubicBezTo>
                      <a:pt x="19450" y="4542"/>
                      <a:pt x="19499" y="6496"/>
                      <a:pt x="19538" y="8737"/>
                    </a:cubicBezTo>
                    <a:cubicBezTo>
                      <a:pt x="19578" y="10977"/>
                      <a:pt x="19654" y="14279"/>
                      <a:pt x="19699" y="16079"/>
                    </a:cubicBezTo>
                    <a:lnTo>
                      <a:pt x="19779" y="19350"/>
                    </a:lnTo>
                    <a:lnTo>
                      <a:pt x="19428" y="19471"/>
                    </a:lnTo>
                    <a:cubicBezTo>
                      <a:pt x="19196" y="19552"/>
                      <a:pt x="16217" y="19584"/>
                      <a:pt x="10518" y="19564"/>
                    </a:cubicBezTo>
                    <a:lnTo>
                      <a:pt x="1949" y="19536"/>
                    </a:lnTo>
                    <a:lnTo>
                      <a:pt x="1839" y="10995"/>
                    </a:lnTo>
                    <a:cubicBezTo>
                      <a:pt x="1782" y="6294"/>
                      <a:pt x="1782" y="2400"/>
                      <a:pt x="1839" y="2352"/>
                    </a:cubicBezTo>
                    <a:cubicBezTo>
                      <a:pt x="1895" y="2304"/>
                      <a:pt x="4629" y="2202"/>
                      <a:pt x="7909" y="2119"/>
                    </a:cubicBezTo>
                    <a:lnTo>
                      <a:pt x="13869" y="1971"/>
                    </a:lnTo>
                    <a:lnTo>
                      <a:pt x="13869" y="1144"/>
                    </a:lnTo>
                    <a:lnTo>
                      <a:pt x="13869" y="316"/>
                    </a:lnTo>
                    <a:close/>
                    <a:moveTo>
                      <a:pt x="10026" y="3151"/>
                    </a:moveTo>
                    <a:lnTo>
                      <a:pt x="7648" y="3235"/>
                    </a:lnTo>
                    <a:cubicBezTo>
                      <a:pt x="6338" y="3278"/>
                      <a:pt x="4735" y="3343"/>
                      <a:pt x="4086" y="3383"/>
                    </a:cubicBezTo>
                    <a:lnTo>
                      <a:pt x="2902" y="3458"/>
                    </a:lnTo>
                    <a:lnTo>
                      <a:pt x="2902" y="4276"/>
                    </a:lnTo>
                    <a:lnTo>
                      <a:pt x="2902" y="5093"/>
                    </a:lnTo>
                    <a:lnTo>
                      <a:pt x="3695" y="5028"/>
                    </a:lnTo>
                    <a:cubicBezTo>
                      <a:pt x="4133" y="4992"/>
                      <a:pt x="5326" y="4944"/>
                      <a:pt x="6344" y="4926"/>
                    </a:cubicBezTo>
                    <a:lnTo>
                      <a:pt x="8200" y="4898"/>
                    </a:lnTo>
                    <a:lnTo>
                      <a:pt x="8230" y="6822"/>
                    </a:lnTo>
                    <a:cubicBezTo>
                      <a:pt x="8271" y="9047"/>
                      <a:pt x="8352" y="8924"/>
                      <a:pt x="6846" y="8960"/>
                    </a:cubicBezTo>
                    <a:cubicBezTo>
                      <a:pt x="5621" y="8988"/>
                      <a:pt x="5551" y="8833"/>
                      <a:pt x="6414" y="7937"/>
                    </a:cubicBezTo>
                    <a:lnTo>
                      <a:pt x="7116" y="7212"/>
                    </a:lnTo>
                    <a:lnTo>
                      <a:pt x="6504" y="6683"/>
                    </a:lnTo>
                    <a:cubicBezTo>
                      <a:pt x="6170" y="6387"/>
                      <a:pt x="5831" y="6145"/>
                      <a:pt x="5752" y="6144"/>
                    </a:cubicBezTo>
                    <a:cubicBezTo>
                      <a:pt x="5672" y="6142"/>
                      <a:pt x="5469" y="6304"/>
                      <a:pt x="5290" y="6515"/>
                    </a:cubicBezTo>
                    <a:cubicBezTo>
                      <a:pt x="5112" y="6726"/>
                      <a:pt x="4501" y="7357"/>
                      <a:pt x="3936" y="7909"/>
                    </a:cubicBezTo>
                    <a:lnTo>
                      <a:pt x="2912" y="8913"/>
                    </a:lnTo>
                    <a:lnTo>
                      <a:pt x="2902" y="9768"/>
                    </a:lnTo>
                    <a:lnTo>
                      <a:pt x="2902" y="10623"/>
                    </a:lnTo>
                    <a:lnTo>
                      <a:pt x="6444" y="10595"/>
                    </a:lnTo>
                    <a:lnTo>
                      <a:pt x="9986" y="10567"/>
                    </a:lnTo>
                    <a:lnTo>
                      <a:pt x="10076" y="7259"/>
                    </a:lnTo>
                    <a:cubicBezTo>
                      <a:pt x="10128" y="5441"/>
                      <a:pt x="10135" y="3771"/>
                      <a:pt x="10097" y="3551"/>
                    </a:cubicBezTo>
                    <a:lnTo>
                      <a:pt x="10026" y="3151"/>
                    </a:lnTo>
                    <a:close/>
                    <a:moveTo>
                      <a:pt x="12956" y="3476"/>
                    </a:moveTo>
                    <a:cubicBezTo>
                      <a:pt x="12726" y="3504"/>
                      <a:pt x="12311" y="3528"/>
                      <a:pt x="12043" y="3532"/>
                    </a:cubicBezTo>
                    <a:lnTo>
                      <a:pt x="11561" y="3541"/>
                    </a:lnTo>
                    <a:lnTo>
                      <a:pt x="11622" y="4099"/>
                    </a:lnTo>
                    <a:cubicBezTo>
                      <a:pt x="11658" y="4407"/>
                      <a:pt x="11726" y="5965"/>
                      <a:pt x="11772" y="7556"/>
                    </a:cubicBezTo>
                    <a:cubicBezTo>
                      <a:pt x="11818" y="9147"/>
                      <a:pt x="11903" y="10477"/>
                      <a:pt x="11963" y="10512"/>
                    </a:cubicBezTo>
                    <a:cubicBezTo>
                      <a:pt x="12023" y="10546"/>
                      <a:pt x="12616" y="10539"/>
                      <a:pt x="13267" y="10493"/>
                    </a:cubicBezTo>
                    <a:cubicBezTo>
                      <a:pt x="13919" y="10447"/>
                      <a:pt x="15340" y="10385"/>
                      <a:pt x="16428" y="10354"/>
                    </a:cubicBezTo>
                    <a:lnTo>
                      <a:pt x="18405" y="10289"/>
                    </a:lnTo>
                    <a:lnTo>
                      <a:pt x="18445" y="9657"/>
                    </a:lnTo>
                    <a:cubicBezTo>
                      <a:pt x="18468" y="9310"/>
                      <a:pt x="18443" y="8007"/>
                      <a:pt x="18395" y="6757"/>
                    </a:cubicBezTo>
                    <a:lnTo>
                      <a:pt x="18314" y="4480"/>
                    </a:lnTo>
                    <a:lnTo>
                      <a:pt x="17502" y="4480"/>
                    </a:lnTo>
                    <a:lnTo>
                      <a:pt x="16689" y="4480"/>
                    </a:lnTo>
                    <a:lnTo>
                      <a:pt x="16649" y="6580"/>
                    </a:lnTo>
                    <a:lnTo>
                      <a:pt x="16619" y="8671"/>
                    </a:lnTo>
                    <a:lnTo>
                      <a:pt x="15214" y="8755"/>
                    </a:lnTo>
                    <a:cubicBezTo>
                      <a:pt x="14341" y="8806"/>
                      <a:pt x="13758" y="8790"/>
                      <a:pt x="13679" y="8718"/>
                    </a:cubicBezTo>
                    <a:cubicBezTo>
                      <a:pt x="13604" y="8650"/>
                      <a:pt x="13540" y="7586"/>
                      <a:pt x="13518" y="6162"/>
                    </a:cubicBezTo>
                    <a:cubicBezTo>
                      <a:pt x="13497" y="4818"/>
                      <a:pt x="13457" y="3650"/>
                      <a:pt x="13428" y="3569"/>
                    </a:cubicBezTo>
                    <a:cubicBezTo>
                      <a:pt x="13394" y="3477"/>
                      <a:pt x="13219" y="3445"/>
                      <a:pt x="12956" y="3476"/>
                    </a:cubicBezTo>
                    <a:close/>
                    <a:moveTo>
                      <a:pt x="15204" y="11487"/>
                    </a:moveTo>
                    <a:cubicBezTo>
                      <a:pt x="12845" y="11470"/>
                      <a:pt x="11688" y="11496"/>
                      <a:pt x="11632" y="11580"/>
                    </a:cubicBezTo>
                    <a:cubicBezTo>
                      <a:pt x="11586" y="11649"/>
                      <a:pt x="11590" y="13219"/>
                      <a:pt x="11642" y="15066"/>
                    </a:cubicBezTo>
                    <a:lnTo>
                      <a:pt x="11732" y="18421"/>
                    </a:lnTo>
                    <a:lnTo>
                      <a:pt x="12645" y="18393"/>
                    </a:lnTo>
                    <a:lnTo>
                      <a:pt x="13548" y="18355"/>
                    </a:lnTo>
                    <a:lnTo>
                      <a:pt x="13558" y="17937"/>
                    </a:lnTo>
                    <a:cubicBezTo>
                      <a:pt x="13565" y="17710"/>
                      <a:pt x="13586" y="17469"/>
                      <a:pt x="13598" y="17398"/>
                    </a:cubicBezTo>
                    <a:cubicBezTo>
                      <a:pt x="13610" y="17328"/>
                      <a:pt x="13947" y="17033"/>
                      <a:pt x="14351" y="16738"/>
                    </a:cubicBezTo>
                    <a:cubicBezTo>
                      <a:pt x="14754" y="16444"/>
                      <a:pt x="15450" y="15924"/>
                      <a:pt x="15896" y="15586"/>
                    </a:cubicBezTo>
                    <a:cubicBezTo>
                      <a:pt x="16502" y="15127"/>
                      <a:pt x="16751" y="15003"/>
                      <a:pt x="16859" y="15103"/>
                    </a:cubicBezTo>
                    <a:cubicBezTo>
                      <a:pt x="16949" y="15186"/>
                      <a:pt x="17014" y="15864"/>
                      <a:pt x="17040" y="16887"/>
                    </a:cubicBezTo>
                    <a:lnTo>
                      <a:pt x="17080" y="18532"/>
                    </a:lnTo>
                    <a:lnTo>
                      <a:pt x="18013" y="18532"/>
                    </a:lnTo>
                    <a:lnTo>
                      <a:pt x="18946" y="18532"/>
                    </a:lnTo>
                    <a:lnTo>
                      <a:pt x="18896" y="18207"/>
                    </a:lnTo>
                    <a:cubicBezTo>
                      <a:pt x="18873" y="18028"/>
                      <a:pt x="18819" y="16447"/>
                      <a:pt x="18776" y="14694"/>
                    </a:cubicBezTo>
                    <a:lnTo>
                      <a:pt x="18706" y="11506"/>
                    </a:lnTo>
                    <a:lnTo>
                      <a:pt x="15204" y="11487"/>
                    </a:lnTo>
                    <a:close/>
                    <a:moveTo>
                      <a:pt x="10277" y="11543"/>
                    </a:moveTo>
                    <a:lnTo>
                      <a:pt x="9685" y="11608"/>
                    </a:lnTo>
                    <a:cubicBezTo>
                      <a:pt x="9358" y="11646"/>
                      <a:pt x="7693" y="11712"/>
                      <a:pt x="5983" y="11757"/>
                    </a:cubicBezTo>
                    <a:lnTo>
                      <a:pt x="2872" y="11841"/>
                    </a:lnTo>
                    <a:lnTo>
                      <a:pt x="2942" y="12854"/>
                    </a:lnTo>
                    <a:cubicBezTo>
                      <a:pt x="2985" y="13412"/>
                      <a:pt x="3066" y="14756"/>
                      <a:pt x="3113" y="15846"/>
                    </a:cubicBezTo>
                    <a:cubicBezTo>
                      <a:pt x="3160" y="16936"/>
                      <a:pt x="3241" y="17852"/>
                      <a:pt x="3294" y="17882"/>
                    </a:cubicBezTo>
                    <a:cubicBezTo>
                      <a:pt x="3346" y="17911"/>
                      <a:pt x="3743" y="17905"/>
                      <a:pt x="4177" y="17863"/>
                    </a:cubicBezTo>
                    <a:lnTo>
                      <a:pt x="4959" y="17789"/>
                    </a:lnTo>
                    <a:lnTo>
                      <a:pt x="4929" y="16329"/>
                    </a:lnTo>
                    <a:cubicBezTo>
                      <a:pt x="4913" y="15525"/>
                      <a:pt x="4953" y="14811"/>
                      <a:pt x="5019" y="14750"/>
                    </a:cubicBezTo>
                    <a:cubicBezTo>
                      <a:pt x="5095" y="14680"/>
                      <a:pt x="5929" y="15369"/>
                      <a:pt x="7247" y="16590"/>
                    </a:cubicBezTo>
                    <a:cubicBezTo>
                      <a:pt x="8402" y="17660"/>
                      <a:pt x="9401" y="18532"/>
                      <a:pt x="9474" y="18532"/>
                    </a:cubicBezTo>
                    <a:cubicBezTo>
                      <a:pt x="9639" y="18532"/>
                      <a:pt x="10678" y="17561"/>
                      <a:pt x="10678" y="17408"/>
                    </a:cubicBezTo>
                    <a:cubicBezTo>
                      <a:pt x="10678" y="17347"/>
                      <a:pt x="9788" y="16492"/>
                      <a:pt x="8692" y="15502"/>
                    </a:cubicBezTo>
                    <a:cubicBezTo>
                      <a:pt x="7468" y="14396"/>
                      <a:pt x="6724" y="13641"/>
                      <a:pt x="6765" y="13541"/>
                    </a:cubicBezTo>
                    <a:cubicBezTo>
                      <a:pt x="6815" y="13421"/>
                      <a:pt x="7267" y="13355"/>
                      <a:pt x="8511" y="13300"/>
                    </a:cubicBezTo>
                    <a:cubicBezTo>
                      <a:pt x="9433" y="13259"/>
                      <a:pt x="10228" y="13207"/>
                      <a:pt x="10277" y="13179"/>
                    </a:cubicBezTo>
                    <a:cubicBezTo>
                      <a:pt x="10327" y="13151"/>
                      <a:pt x="10341" y="12769"/>
                      <a:pt x="10317" y="12333"/>
                    </a:cubicBezTo>
                    <a:lnTo>
                      <a:pt x="10277" y="11543"/>
                    </a:lnTo>
                    <a:close/>
                    <a:moveTo>
                      <a:pt x="14622" y="13123"/>
                    </a:moveTo>
                    <a:cubicBezTo>
                      <a:pt x="15282" y="13104"/>
                      <a:pt x="15882" y="13138"/>
                      <a:pt x="15946" y="13197"/>
                    </a:cubicBezTo>
                    <a:cubicBezTo>
                      <a:pt x="16018" y="13264"/>
                      <a:pt x="15606" y="13662"/>
                      <a:pt x="14883" y="14211"/>
                    </a:cubicBezTo>
                    <a:cubicBezTo>
                      <a:pt x="14231" y="14705"/>
                      <a:pt x="13647" y="15112"/>
                      <a:pt x="13588" y="15112"/>
                    </a:cubicBezTo>
                    <a:cubicBezTo>
                      <a:pt x="13402" y="15112"/>
                      <a:pt x="13349" y="14813"/>
                      <a:pt x="13388" y="13978"/>
                    </a:cubicBezTo>
                    <a:lnTo>
                      <a:pt x="13428" y="13160"/>
                    </a:lnTo>
                    <a:lnTo>
                      <a:pt x="14622" y="13123"/>
                    </a:lnTo>
                    <a:close/>
                  </a:path>
                </a:pathLst>
              </a:custGeom>
              <a:ln>
                <a:noFill/>
              </a:ln>
              <a:effectLst/>
            </p:spPr>
          </p:pic>
          <p:pic>
            <p:nvPicPr>
              <p:cNvPr id="127" name="11988214_10200688306605942_4636427862593477460_n.jpg" descr="11988214_10200688306605942_4636427862593477460_n.jpg"/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-1"/>
                <a:ext cx="903821" cy="1011337"/>
              </a:xfrm>
              <a:prstGeom prst="rect">
                <a:avLst/>
              </a:prstGeom>
              <a:effectLst/>
            </p:spPr>
          </p:pic>
        </p:grpSp>
      </p:grpSp>
      <p:sp>
        <p:nvSpPr>
          <p:cNvPr id="131" name="Rechteck"/>
          <p:cNvSpPr/>
          <p:nvPr/>
        </p:nvSpPr>
        <p:spPr>
          <a:xfrm>
            <a:off x="8684827" y="3809650"/>
            <a:ext cx="2889419" cy="3216014"/>
          </a:xfrm>
          <a:prstGeom prst="rect">
            <a:avLst/>
          </a:prstGeom>
          <a:solidFill>
            <a:srgbClr val="9ECD3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2" name="Kulturevents Festivals, Konzerte…"/>
          <p:cNvSpPr txBox="1"/>
          <p:nvPr/>
        </p:nvSpPr>
        <p:spPr>
          <a:xfrm>
            <a:off x="8821248" y="4246678"/>
            <a:ext cx="2682376" cy="27906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/>
          <a:p>
            <a:pPr marL="177800" indent="-177800" algn="l">
              <a:spcBef>
                <a:spcPts val="600"/>
              </a:spcBef>
              <a:buClr>
                <a:srgbClr val="FFFFFF"/>
              </a:buClr>
              <a:buSzPct val="25000"/>
              <a:buBlip>
                <a:blip r:embed="rId4"/>
              </a:buBlip>
              <a:defRPr sz="20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Rajdhani" panose="02000000000000000000" pitchFamily="2" charset="77"/>
                <a:cs typeface="Rajdhani" panose="02000000000000000000" pitchFamily="2" charset="77"/>
              </a:rPr>
              <a:t>Kulturevents</a:t>
            </a:r>
            <a:br>
              <a:rPr>
                <a:latin typeface="Rajdhani" panose="02000000000000000000" pitchFamily="2" charset="77"/>
                <a:cs typeface="Rajdhani" panose="02000000000000000000" pitchFamily="2" charset="77"/>
              </a:rPr>
            </a:br>
            <a:r>
              <a:rPr>
                <a:latin typeface="Rajdhani" panose="02000000000000000000" pitchFamily="2" charset="77"/>
                <a:cs typeface="Rajdhani" panose="02000000000000000000" pitchFamily="2" charset="77"/>
              </a:rPr>
              <a:t>Festivals, Konzerte</a:t>
            </a:r>
          </a:p>
          <a:p>
            <a:pPr marL="177800" indent="-177800" algn="l">
              <a:spcBef>
                <a:spcPts val="600"/>
              </a:spcBef>
              <a:buClr>
                <a:srgbClr val="FFFFFF"/>
              </a:buClr>
              <a:buSzPct val="25000"/>
              <a:buBlip>
                <a:blip r:embed="rId4"/>
              </a:buBlip>
              <a:defRPr sz="20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Rajdhani" panose="02000000000000000000" pitchFamily="2" charset="77"/>
                <a:cs typeface="Rajdhani" panose="02000000000000000000" pitchFamily="2" charset="77"/>
              </a:rPr>
              <a:t>Teambuilding</a:t>
            </a:r>
          </a:p>
          <a:p>
            <a:pPr marL="177800" indent="-177800" algn="l">
              <a:spcBef>
                <a:spcPts val="600"/>
              </a:spcBef>
              <a:buClr>
                <a:srgbClr val="FFFFFF"/>
              </a:buClr>
              <a:buSzPct val="25000"/>
              <a:buBlip>
                <a:blip r:embed="rId4"/>
              </a:buBlip>
              <a:defRPr sz="20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Rajdhani" panose="02000000000000000000" pitchFamily="2" charset="77"/>
                <a:cs typeface="Rajdhani" panose="02000000000000000000" pitchFamily="2" charset="77"/>
              </a:rPr>
              <a:t>Sponsoring</a:t>
            </a:r>
          </a:p>
          <a:p>
            <a:pPr marL="177800" indent="-177800" algn="l">
              <a:spcBef>
                <a:spcPts val="600"/>
              </a:spcBef>
              <a:buClr>
                <a:srgbClr val="FFFFFF"/>
              </a:buClr>
              <a:buSzPct val="25000"/>
              <a:buBlip>
                <a:blip r:embed="rId4"/>
              </a:buBlip>
              <a:defRPr sz="20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Rajdhani" panose="02000000000000000000" pitchFamily="2" charset="77"/>
                <a:cs typeface="Rajdhani" panose="02000000000000000000" pitchFamily="2" charset="77"/>
              </a:rPr>
              <a:t>Siebdruck-</a:t>
            </a:r>
            <a:br>
              <a:rPr>
                <a:latin typeface="Rajdhani" panose="02000000000000000000" pitchFamily="2" charset="77"/>
                <a:cs typeface="Rajdhani" panose="02000000000000000000" pitchFamily="2" charset="77"/>
              </a:rPr>
            </a:br>
            <a:r>
              <a:rPr>
                <a:latin typeface="Rajdhani" panose="02000000000000000000" pitchFamily="2" charset="77"/>
                <a:cs typeface="Rajdhani" panose="02000000000000000000" pitchFamily="2" charset="77"/>
              </a:rPr>
              <a:t>werkstatt</a:t>
            </a:r>
          </a:p>
        </p:txBody>
      </p:sp>
      <p:sp>
        <p:nvSpPr>
          <p:cNvPr id="133" name="Arbeitsgruppe…"/>
          <p:cNvSpPr txBox="1"/>
          <p:nvPr/>
        </p:nvSpPr>
        <p:spPr>
          <a:xfrm>
            <a:off x="5085960" y="4289582"/>
            <a:ext cx="1674481" cy="2005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/>
          <a:p>
            <a:pPr>
              <a:defRPr sz="1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 err="1">
                <a:solidFill>
                  <a:srgbClr val="FFFFFF"/>
                </a:solidFill>
                <a:latin typeface="Rajdhani Medium" panose="02000000000000000000" pitchFamily="2" charset="77"/>
                <a:cs typeface="Rajdhani Medium" panose="02000000000000000000" pitchFamily="2" charset="77"/>
              </a:rPr>
              <a:t>Arbeitsgruppe</a:t>
            </a:r>
            <a:endParaRPr sz="1600" dirty="0">
              <a:solidFill>
                <a:srgbClr val="FFFFFF"/>
              </a:solidFill>
              <a:latin typeface="Rajdhani Medium" panose="02000000000000000000" pitchFamily="2" charset="77"/>
              <a:cs typeface="Rajdhani Medium" panose="02000000000000000000" pitchFamily="2" charset="77"/>
            </a:endParaRPr>
          </a:p>
          <a:p>
            <a:pPr>
              <a:defRPr sz="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>
              <a:latin typeface="Rajdhani" panose="02000000000000000000" pitchFamily="2" charset="77"/>
              <a:cs typeface="Rajdhani" panose="02000000000000000000" pitchFamily="2" charset="77"/>
            </a:endParaRPr>
          </a:p>
          <a:p>
            <a:pPr>
              <a:defRPr sz="24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>
                <a:latin typeface="Rajdhani" panose="02000000000000000000" pitchFamily="2" charset="77"/>
                <a:cs typeface="Rajdhani" panose="02000000000000000000" pitchFamily="2" charset="77"/>
              </a:rPr>
              <a:t>JUKA.tv</a:t>
            </a:r>
            <a:r>
              <a:rPr dirty="0">
                <a:latin typeface="Rajdhani" panose="02000000000000000000" pitchFamily="2" charset="77"/>
                <a:cs typeface="Rajdhani" panose="02000000000000000000" pitchFamily="2" charset="77"/>
              </a:rPr>
              <a:t> Channel</a:t>
            </a:r>
          </a:p>
        </p:txBody>
      </p:sp>
      <p:sp>
        <p:nvSpPr>
          <p:cNvPr id="134" name="Rechteck"/>
          <p:cNvSpPr/>
          <p:nvPr/>
        </p:nvSpPr>
        <p:spPr>
          <a:xfrm>
            <a:off x="6871437" y="3816896"/>
            <a:ext cx="1775315" cy="3201522"/>
          </a:xfrm>
          <a:prstGeom prst="roundRect">
            <a:avLst>
              <a:gd name="adj" fmla="val 0"/>
            </a:avLst>
          </a:prstGeom>
          <a:solidFill>
            <a:srgbClr val="01A8E4"/>
          </a:solidFill>
          <a:ln w="12700">
            <a:solidFill>
              <a:srgbClr val="01A8E4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Arbeitsgruppe…"/>
          <p:cNvSpPr txBox="1"/>
          <p:nvPr/>
        </p:nvSpPr>
        <p:spPr>
          <a:xfrm>
            <a:off x="6921855" y="4289582"/>
            <a:ext cx="1674480" cy="2005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/>
          <a:p>
            <a:pPr>
              <a:defRPr sz="1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 err="1">
                <a:solidFill>
                  <a:srgbClr val="FFFFFF"/>
                </a:solidFill>
                <a:latin typeface="Rajdhani Medium" panose="02000000000000000000" pitchFamily="2" charset="77"/>
                <a:cs typeface="Rajdhani Medium" panose="02000000000000000000" pitchFamily="2" charset="77"/>
              </a:rPr>
              <a:t>Arbeitsgruppe</a:t>
            </a:r>
            <a:endParaRPr sz="1600" dirty="0">
              <a:solidFill>
                <a:srgbClr val="FFFFFF"/>
              </a:solidFill>
              <a:latin typeface="Rajdhani Medium" panose="02000000000000000000" pitchFamily="2" charset="77"/>
              <a:cs typeface="Rajdhani Medium" panose="02000000000000000000" pitchFamily="2" charset="77"/>
            </a:endParaRPr>
          </a:p>
          <a:p>
            <a:pPr>
              <a:defRPr sz="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>
              <a:latin typeface="Rajdhani" panose="02000000000000000000" pitchFamily="2" charset="77"/>
              <a:cs typeface="Rajdhani" panose="02000000000000000000" pitchFamily="2" charset="77"/>
            </a:endParaRPr>
          </a:p>
          <a:p>
            <a:pPr>
              <a:defRPr sz="24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de-DE" dirty="0">
                <a:latin typeface="Rajdhani" panose="02000000000000000000" pitchFamily="2" charset="77"/>
                <a:cs typeface="Rajdhani" panose="02000000000000000000" pitchFamily="2" charset="77"/>
              </a:rPr>
              <a:t>JUKA</a:t>
            </a:r>
          </a:p>
          <a:p>
            <a:pPr>
              <a:defRPr sz="24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de-DE" dirty="0">
                <a:latin typeface="Rajdhani" panose="02000000000000000000" pitchFamily="2" charset="77"/>
                <a:cs typeface="Rajdhani" panose="02000000000000000000" pitchFamily="2" charset="77"/>
              </a:rPr>
              <a:t>Radio</a:t>
            </a:r>
            <a:endParaRPr dirty="0">
              <a:latin typeface="Rajdhani" panose="02000000000000000000" pitchFamily="2" charset="77"/>
              <a:cs typeface="Rajdhani" panose="02000000000000000000" pitchFamily="2" charset="77"/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Benutzerdefiniert</PresentationFormat>
  <Paragraphs>21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Helvetica</vt:lpstr>
      <vt:lpstr>Helvetica Light</vt:lpstr>
      <vt:lpstr>Helvetica Neue</vt:lpstr>
      <vt:lpstr>Rajdhani</vt:lpstr>
      <vt:lpstr>Rajdhani Medium</vt:lpstr>
      <vt:lpstr>Rajdhani SemiBold</vt:lpstr>
      <vt:lpstr>White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Esther</dc:creator>
  <cp:lastModifiedBy>Tom Hasport</cp:lastModifiedBy>
  <cp:revision>3</cp:revision>
  <dcterms:modified xsi:type="dcterms:W3CDTF">2021-02-19T12:16:02Z</dcterms:modified>
</cp:coreProperties>
</file>